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62" r:id="rId4"/>
    <p:sldId id="267" r:id="rId5"/>
    <p:sldId id="264" r:id="rId6"/>
    <p:sldId id="261" r:id="rId7"/>
    <p:sldId id="268" r:id="rId8"/>
    <p:sldId id="263" r:id="rId9"/>
    <p:sldId id="265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407508"/>
            <a:ext cx="8308080" cy="11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48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EMOJI AWARE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92" y="5665722"/>
            <a:ext cx="7912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Activity adapted from:</a:t>
            </a:r>
            <a:b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Adler, R. B., Rodman, G. R., &amp; </a:t>
            </a:r>
            <a:r>
              <a:rPr lang="en-US" sz="1000" dirty="0" err="1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DuPré</a:t>
            </a:r>
            <a: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A. (2012). In </a:t>
            </a:r>
            <a:r>
              <a:rPr lang="en-US" sz="1000" i="1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Understanding human communication</a:t>
            </a:r>
            <a: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Activity: </a:t>
            </a:r>
            <a:r>
              <a:rPr lang="en-US" sz="1000" dirty="0" err="1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Emoti</a:t>
            </a:r>
            <a:r>
              <a:rPr lang="en-US" sz="1000" dirty="0">
                <a:solidFill>
                  <a:srgbClr val="FFFFFF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-pros and cons. New York, NY: Oxford University Press.</a:t>
            </a:r>
            <a:endParaRPr lang="en-US" sz="1000" dirty="0">
              <a:effectLst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9458" name="Picture 2" descr="Free emoji emoticon smiley vector">
            <a:extLst>
              <a:ext uri="{FF2B5EF4-FFF2-40B4-BE49-F238E27FC236}">
                <a16:creationId xmlns:a16="http://schemas.microsoft.com/office/drawing/2014/main" id="{635894FA-DDCD-F2EC-CDA8-AD256DE7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1077014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410F8-240D-EF42-AD1A-6989CC4B684B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3314" name="Picture 2" descr="Free Emoji of a Hand on Pink Background Stock Photo">
            <a:extLst>
              <a:ext uri="{FF2B5EF4-FFF2-40B4-BE49-F238E27FC236}">
                <a16:creationId xmlns:a16="http://schemas.microsoft.com/office/drawing/2014/main" id="{DFE4FD54-C125-8661-08F8-FBF6EAC1E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4" b="27704"/>
          <a:stretch/>
        </p:blipFill>
        <p:spPr bwMode="auto">
          <a:xfrm>
            <a:off x="2236787" y="1400991"/>
            <a:ext cx="3859213" cy="33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574B2-E395-CAE3-E4ED-9591F5ED8237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8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026" name="Picture 2" descr="Free Golden foil balloon with smiley kissing face and heart Stock Photo">
            <a:extLst>
              <a:ext uri="{FF2B5EF4-FFF2-40B4-BE49-F238E27FC236}">
                <a16:creationId xmlns:a16="http://schemas.microsoft.com/office/drawing/2014/main" id="{1CD61DAD-F5E6-72B1-92E2-1A8ED43D4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39259"/>
          <a:stretch/>
        </p:blipFill>
        <p:spPr bwMode="auto">
          <a:xfrm>
            <a:off x="815121" y="1113128"/>
            <a:ext cx="7341943" cy="34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5122" name="Picture 2" descr="Free 3D Emoji Render of a Hand Showing Thumbs Up Stock Photo">
            <a:extLst>
              <a:ext uri="{FF2B5EF4-FFF2-40B4-BE49-F238E27FC236}">
                <a16:creationId xmlns:a16="http://schemas.microsoft.com/office/drawing/2014/main" id="{151D0E87-7809-B547-6644-B590AABDE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749527" y="1591649"/>
            <a:ext cx="3312160" cy="29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AA547-A97C-09A8-0172-61F20983A136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ee emoji emoticon smiley vector">
            <a:extLst>
              <a:ext uri="{FF2B5EF4-FFF2-40B4-BE49-F238E27FC236}">
                <a16:creationId xmlns:a16="http://schemas.microsoft.com/office/drawing/2014/main" id="{03920C67-F87B-1A60-E942-554AC157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66" y="1486343"/>
            <a:ext cx="3204234" cy="32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A57FE-BA12-A5D2-A495-84BEF752EF12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An Emoji Hand on Pink Background Stock Photo">
            <a:extLst>
              <a:ext uri="{FF2B5EF4-FFF2-40B4-BE49-F238E27FC236}">
                <a16:creationId xmlns:a16="http://schemas.microsoft.com/office/drawing/2014/main" id="{8D39B0DF-9F9C-4991-D97D-8FAA2704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0" b="7158"/>
          <a:stretch/>
        </p:blipFill>
        <p:spPr bwMode="auto">
          <a:xfrm>
            <a:off x="2476000" y="1589168"/>
            <a:ext cx="3859213" cy="294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4B1E3B-37BA-CC28-5407-4DD2920B20EB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Yellow Balloons with Emoji Icons  Stock Photo">
            <a:extLst>
              <a:ext uri="{FF2B5EF4-FFF2-40B4-BE49-F238E27FC236}">
                <a16:creationId xmlns:a16="http://schemas.microsoft.com/office/drawing/2014/main" id="{0C248251-D54B-84CB-9EBA-C847F5C83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37926" r="50900" b="34934"/>
          <a:stretch/>
        </p:blipFill>
        <p:spPr bwMode="auto">
          <a:xfrm>
            <a:off x="2404908" y="1209198"/>
            <a:ext cx="3217101" cy="34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C87956-E511-EB1C-B1F9-8F884CE1FA0B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6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17410" name="Picture 2" descr="Free emoticon smile emoji illustration">
            <a:extLst>
              <a:ext uri="{FF2B5EF4-FFF2-40B4-BE49-F238E27FC236}">
                <a16:creationId xmlns:a16="http://schemas.microsoft.com/office/drawing/2014/main" id="{B28A7879-CF20-4B45-EF07-8A3B3FA7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3" y="1348615"/>
            <a:ext cx="335438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26C56-3089-EA3C-919C-20D25B4CC004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7170" name="Picture 2" descr="Free Persons Hand Doing Peace Sign Stock Photo">
            <a:extLst>
              <a:ext uri="{FF2B5EF4-FFF2-40B4-BE49-F238E27FC236}">
                <a16:creationId xmlns:a16="http://schemas.microsoft.com/office/drawing/2014/main" id="{3A67EB49-1EC4-1970-168B-B6427D1E3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4593"/>
          <a:stretch/>
        </p:blipFill>
        <p:spPr bwMode="auto">
          <a:xfrm>
            <a:off x="2376320" y="1419734"/>
            <a:ext cx="3859213" cy="31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AA215C-A532-19DE-9C50-517FA582E190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0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ellow inflatable smiling emoji balloon in focus photography">
            <a:extLst>
              <a:ext uri="{FF2B5EF4-FFF2-40B4-BE49-F238E27FC236}">
                <a16:creationId xmlns:a16="http://schemas.microsoft.com/office/drawing/2014/main" id="{F47E27BA-53AA-4726-F638-67852B4B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78" y="1633834"/>
            <a:ext cx="4561582" cy="30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800" cap="all" dirty="0">
                  <a:solidFill>
                    <a:schemeClr val="bg1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EMOJI AWARE</a:t>
              </a:r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3E8634C-35C0-664F-A32B-83FF1D605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CE57B-3429-43BD-DF94-E8946407E875}"/>
              </a:ext>
            </a:extLst>
          </p:cNvPr>
          <p:cNvSpPr txBox="1"/>
          <p:nvPr/>
        </p:nvSpPr>
        <p:spPr>
          <a:xfrm>
            <a:off x="815121" y="1636315"/>
            <a:ext cx="8768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use this emoji?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Without consulting outside sources, what does the emoji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what context would you use it? (audience, situation, etc.)</a:t>
            </a: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458</Words>
  <Application>Microsoft Macintosh PowerPoint</Application>
  <PresentationFormat>Widescreen</PresentationFormat>
  <Paragraphs>153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Acumin Pro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22</cp:revision>
  <dcterms:created xsi:type="dcterms:W3CDTF">2018-08-27T14:09:00Z</dcterms:created>
  <dcterms:modified xsi:type="dcterms:W3CDTF">2024-07-09T21:10:59Z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2024-07-03T13:04:40Z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711c1c73-7dd0-4898-97f4-d8952b866e61</vt:lpwstr>
  </property>
  <property fmtid="{D5CDD505-2E9C-101B-9397-08002B2CF9AE}" pid="8" name="MSIP_Label_4044bd30-2ed7-4c9d-9d12-46200872a97b_ContentBits">
    <vt:lpwstr>0</vt:lpwstr>
  </property>
</Properties>
</file>